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3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icago.github.io/food-inspections-evaluatio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6716ec99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6716ec99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6d898f38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6d898f38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6716ec99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6716ec99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6d898f38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6d898f38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6d898f38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6d898f38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6716ec99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6716ec99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6716ec99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6716ec99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6716ec99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6716ec99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6716ec999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6716ec999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6716ec99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6716ec99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716ec99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716ec99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https://chicago.github.io/food-inspections-evaluation/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6716ec999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6716ec999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6716ec99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6716ec99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6716ec999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6716ec999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6ed2fa76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6ed2fa76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6716ec99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6716ec99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6716ec99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6716ec99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to loop, significant hotspots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6716ec99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6716ec999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Food Inspections Failures in Chicago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10, 2021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William Friedrichs &amp; Sabir Nazarov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by Grid Cell</a:t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275" y="938250"/>
            <a:ext cx="4943192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Weather Alert</a:t>
            </a: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1246175" y="9515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3</a:t>
            </a:r>
            <a:r>
              <a:rPr lang="en" sz="1900"/>
              <a:t> c</a:t>
            </a:r>
            <a:r>
              <a:rPr lang="en" sz="1600"/>
              <a:t>onsecutive days temperature above average: triggers sooner visits to high-risk areas</a:t>
            </a:r>
            <a:endParaRPr sz="1600"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701" y="2423136"/>
            <a:ext cx="3657874" cy="205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75" y="2147250"/>
            <a:ext cx="3326407" cy="23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Algorithm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27" y="1382750"/>
            <a:ext cx="4825398" cy="31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/>
        </p:nvSpPr>
        <p:spPr>
          <a:xfrm>
            <a:off x="790525" y="1562900"/>
            <a:ext cx="32031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Tiered system of prioritization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Daily inspector routes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Re-prioritization based on repeated 311 calls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Automatic triggers for extreme weather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632125" y="3511150"/>
            <a:ext cx="451800" cy="3798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4864700" y="2975700"/>
            <a:ext cx="451800" cy="3798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6064300" y="1002950"/>
            <a:ext cx="451800" cy="3798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5612500" y="4147700"/>
            <a:ext cx="451800" cy="3798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4" name="Google Shape;224;p24"/>
          <p:cNvCxnSpPr>
            <a:stCxn id="221" idx="6"/>
            <a:endCxn id="220" idx="0"/>
          </p:cNvCxnSpPr>
          <p:nvPr/>
        </p:nvCxnSpPr>
        <p:spPr>
          <a:xfrm>
            <a:off x="5316500" y="3165600"/>
            <a:ext cx="1541400" cy="3456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4"/>
          <p:cNvCxnSpPr>
            <a:stCxn id="221" idx="0"/>
            <a:endCxn id="222" idx="4"/>
          </p:cNvCxnSpPr>
          <p:nvPr/>
        </p:nvCxnSpPr>
        <p:spPr>
          <a:xfrm rot="-5400000">
            <a:off x="4893950" y="1579350"/>
            <a:ext cx="1593000" cy="1199700"/>
          </a:xfrm>
          <a:prstGeom prst="bentConnector3">
            <a:avLst>
              <a:gd name="adj1" fmla="val 49998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4"/>
          <p:cNvCxnSpPr>
            <a:stCxn id="223" idx="0"/>
            <a:endCxn id="222" idx="5"/>
          </p:cNvCxnSpPr>
          <p:nvPr/>
        </p:nvCxnSpPr>
        <p:spPr>
          <a:xfrm rot="-5400000">
            <a:off x="4733800" y="2431700"/>
            <a:ext cx="2820600" cy="611400"/>
          </a:xfrm>
          <a:prstGeom prst="bentConnector3">
            <a:avLst>
              <a:gd name="adj1" fmla="val 49014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975" y="1183400"/>
            <a:ext cx="4246250" cy="31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>
            <a:off x="5394225" y="1183400"/>
            <a:ext cx="36447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Efficient resource allocation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Shorten feedback loop to prevent critical failure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consumer confidence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Property values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1095375" y="106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 Inspection Failures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720225"/>
            <a:ext cx="6183726" cy="41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1297500" y="2963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Inspections: All Restaurants</a:t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25" y="944875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Failures by Fishnet</a:t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44900"/>
            <a:ext cx="5064300" cy="36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Cost-Benefit 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Chicago, IL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344975" y="3875625"/>
            <a:ext cx="3094200" cy="3849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15,000 food establishments</a:t>
            </a: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7108650" y="3875625"/>
            <a:ext cx="1385700" cy="3849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36 inspectors</a:t>
            </a:r>
            <a:endParaRPr/>
          </a:p>
        </p:txBody>
      </p:sp>
      <p:cxnSp>
        <p:nvCxnSpPr>
          <p:cNvPr id="143" name="Google Shape;143;p14"/>
          <p:cNvCxnSpPr>
            <a:stCxn id="142" idx="1"/>
            <a:endCxn id="141" idx="3"/>
          </p:cNvCxnSpPr>
          <p:nvPr/>
        </p:nvCxnSpPr>
        <p:spPr>
          <a:xfrm rot="10800000">
            <a:off x="3439050" y="4068075"/>
            <a:ext cx="366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14"/>
          <p:cNvSpPr txBox="1"/>
          <p:nvPr/>
        </p:nvSpPr>
        <p:spPr>
          <a:xfrm>
            <a:off x="4401563" y="4068075"/>
            <a:ext cx="1824900" cy="61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417 establishments per inspector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1263325" y="992600"/>
            <a:ext cx="5845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Our predictive algorithm allows for faster identification of critical violations, increasing public health and safety outcomes.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975" y="1641175"/>
            <a:ext cx="3094200" cy="196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650" y="1641175"/>
            <a:ext cx="2779155" cy="19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it’s Used</a:t>
            </a:r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1297500" y="1167975"/>
            <a:ext cx="4476300" cy="3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Choose a year to predict failures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dirty="0"/>
              <a:t>The tool automatically takes in risk factors from Chicago Open Data</a:t>
            </a:r>
            <a:endParaRPr sz="19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 dirty="0"/>
              <a:t>Predicting the total number of inspections that will be necessary</a:t>
            </a:r>
            <a:endParaRPr sz="1900" dirty="0"/>
          </a:p>
        </p:txBody>
      </p:sp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l="10174" t="3764" r="4900" b="3736"/>
          <a:stretch/>
        </p:blipFill>
        <p:spPr>
          <a:xfrm>
            <a:off x="5984975" y="1540525"/>
            <a:ext cx="2603175" cy="206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297500" y="1246725"/>
            <a:ext cx="3886200" cy="3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Municipalities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Departments of Health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City Commissioners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Departments of Sanitation and Services</a:t>
            </a:r>
            <a:endParaRPr sz="1900"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675" y="1218200"/>
            <a:ext cx="2707100" cy="27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on a Grid</a:t>
            </a:r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1297500" y="1167975"/>
            <a:ext cx="4476300" cy="3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Chicago divided into 2500 cells</a:t>
            </a:r>
            <a:endParaRPr sz="1900" dirty="0"/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n" sz="1900" dirty="0"/>
              <a:t>500m</a:t>
            </a:r>
            <a:r>
              <a:rPr lang="en" sz="1900" baseline="30000" dirty="0"/>
              <a:t>2</a:t>
            </a:r>
            <a:r>
              <a:rPr lang="en" sz="1900" dirty="0"/>
              <a:t>, or 2.5 city blocks</a:t>
            </a:r>
            <a:endParaRPr sz="1900" baseline="30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dirty="0"/>
              <a:t>Prediction: 		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i="1" dirty="0"/>
              <a:t>Number of failed inspections in each cell</a:t>
            </a:r>
            <a:endParaRPr sz="1900" i="1" dirty="0"/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n" sz="1900" dirty="0"/>
              <a:t>Add to number of restaurants in each cell for projected inspections</a:t>
            </a:r>
            <a:endParaRPr sz="1900" dirty="0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550" y="403163"/>
            <a:ext cx="2781849" cy="43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a Grid?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1297500" y="1246725"/>
            <a:ext cx="3943574" cy="3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Better prediction for new establishments								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Easy introduction of other spatial features</a:t>
            </a:r>
            <a:endParaRPr sz="19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 dirty="0"/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3">
            <a:alphaModFix/>
          </a:blip>
          <a:srcRect r="4012"/>
          <a:stretch/>
        </p:blipFill>
        <p:spPr>
          <a:xfrm>
            <a:off x="4440373" y="1714500"/>
            <a:ext cx="4703627" cy="30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Factors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724" y="393750"/>
            <a:ext cx="2539397" cy="235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01" y="778525"/>
            <a:ext cx="3374100" cy="208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466" y="133675"/>
            <a:ext cx="1576136" cy="273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1297500" y="2865925"/>
            <a:ext cx="8988300" cy="20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Rodent Complaints (311 requests)</a:t>
            </a:r>
            <a:endParaRPr sz="180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Sanitation (311 requests)</a:t>
            </a:r>
            <a:endParaRPr sz="180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Ordinance Violation (Dept. of Buildings)</a:t>
            </a:r>
            <a:endParaRPr sz="180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Graffiti (311 service requests for removal)</a:t>
            </a:r>
            <a:endParaRPr sz="180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Liquor Retail (liquor store locations)</a:t>
            </a:r>
            <a:endParaRPr sz="200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Previous Year Food inspections</a:t>
            </a:r>
            <a:endParaRPr sz="1800"/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Restaurant locations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>
            <a:off x="1390850" y="1056075"/>
            <a:ext cx="5504700" cy="358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Factors as Spatial Features</a:t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50" y="1162475"/>
            <a:ext cx="4719399" cy="337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1389900" y="1105550"/>
            <a:ext cx="5504700" cy="358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</a:t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7140"/>
          <a:stretch/>
        </p:blipFill>
        <p:spPr>
          <a:xfrm>
            <a:off x="1780263" y="1330812"/>
            <a:ext cx="4723975" cy="313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20000">
        <p15:prstTrans prst="curtains"/>
      </p:transition>
    </mc:Choice>
    <mc:Fallback>
      <p:transition spd="slow" advClick="0" advTm="20000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297</Words>
  <Application>Microsoft Office PowerPoint</Application>
  <PresentationFormat>On-screen Show (16:9)</PresentationFormat>
  <Paragraphs>61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Montserrat</vt:lpstr>
      <vt:lpstr>Arial</vt:lpstr>
      <vt:lpstr>Lato</vt:lpstr>
      <vt:lpstr>Focus</vt:lpstr>
      <vt:lpstr>Project #2: Food Inspections Failures in Chicago</vt:lpstr>
      <vt:lpstr>Use Case: Chicago, IL</vt:lpstr>
      <vt:lpstr>How it’s Used</vt:lpstr>
      <vt:lpstr>Target Audience</vt:lpstr>
      <vt:lpstr>Predicting on a Grid</vt:lpstr>
      <vt:lpstr>Why a Grid?</vt:lpstr>
      <vt:lpstr>Risk Factors</vt:lpstr>
      <vt:lpstr>Risk Factors as Spatial Features</vt:lpstr>
      <vt:lpstr>Validation</vt:lpstr>
      <vt:lpstr>Predictions by Grid Cell</vt:lpstr>
      <vt:lpstr>Extreme Weather Alert</vt:lpstr>
      <vt:lpstr>Scheduling Algorithm</vt:lpstr>
      <vt:lpstr>Conclusion</vt:lpstr>
      <vt:lpstr>THE END</vt:lpstr>
      <vt:lpstr>Restaurant Inspection Failures</vt:lpstr>
      <vt:lpstr>Food Inspections: All Restaurants</vt:lpstr>
      <vt:lpstr>Failures by Fishnet</vt:lpstr>
      <vt:lpstr>Prevention</vt:lpstr>
      <vt:lpstr>Cost-Benefit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#2: Food Inspections Failures in Chicago</dc:title>
  <dc:creator>Sabir Naz</dc:creator>
  <cp:lastModifiedBy>Nazarov, Sabir</cp:lastModifiedBy>
  <cp:revision>4</cp:revision>
  <dcterms:modified xsi:type="dcterms:W3CDTF">2021-12-10T15:21:29Z</dcterms:modified>
</cp:coreProperties>
</file>